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847F-5259-495E-B149-006AC73F19D0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E6DD-07C0-4CD5-943C-3AB3442EC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847F-5259-495E-B149-006AC73F19D0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E6DD-07C0-4CD5-943C-3AB3442EC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847F-5259-495E-B149-006AC73F19D0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E6DD-07C0-4CD5-943C-3AB3442EC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847F-5259-495E-B149-006AC73F19D0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E6DD-07C0-4CD5-943C-3AB3442EC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847F-5259-495E-B149-006AC73F19D0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E6DD-07C0-4CD5-943C-3AB3442EC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847F-5259-495E-B149-006AC73F19D0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E6DD-07C0-4CD5-943C-3AB3442EC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847F-5259-495E-B149-006AC73F19D0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E6DD-07C0-4CD5-943C-3AB3442EC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847F-5259-495E-B149-006AC73F19D0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E6DD-07C0-4CD5-943C-3AB3442EC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847F-5259-495E-B149-006AC73F19D0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E6DD-07C0-4CD5-943C-3AB3442EC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847F-5259-495E-B149-006AC73F19D0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E6DD-07C0-4CD5-943C-3AB3442EC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847F-5259-495E-B149-006AC73F19D0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E6DD-07C0-4CD5-943C-3AB3442EC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E847F-5259-495E-B149-006AC73F19D0}" type="datetimeFigureOut">
              <a:rPr lang="ru-RU" smtClean="0"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E6DD-07C0-4CD5-943C-3AB3442EC2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43852" cy="374441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по содержанию бездомных животных.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содержания приюта на 150 собак.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077072"/>
            <a:ext cx="6643734" cy="1800200"/>
          </a:xfrm>
        </p:spPr>
        <p:txBody>
          <a:bodyPr>
            <a:normAutofit lnSpcReduction="10000"/>
          </a:bodyPr>
          <a:lstStyle/>
          <a:p>
            <a:pPr algn="r"/>
            <a:r>
              <a:rPr lang="uk-UA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Шаповалова</a:t>
            </a:r>
            <a:r>
              <a:rPr lang="uk-UA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Ю.Г.</a:t>
            </a:r>
            <a:endParaRPr lang="ru-RU" sz="2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uk-UA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КП</a:t>
            </a:r>
            <a:r>
              <a:rPr lang="uk-UA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«Центр </a:t>
            </a:r>
            <a:r>
              <a:rPr lang="uk-UA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обращения</a:t>
            </a:r>
            <a:r>
              <a:rPr lang="uk-UA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uk-UA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животными</a:t>
            </a:r>
            <a:r>
              <a:rPr lang="uk-UA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uk-UA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г.Харьков</a:t>
            </a:r>
            <a:endParaRPr lang="ru-RU" sz="2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E-mail: pochta@animals.kharkov.ua</a:t>
            </a:r>
            <a:endParaRPr lang="ru-RU" sz="2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Вольеры для собак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4104456" cy="266429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88787"/>
            <a:ext cx="4104456" cy="254060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844824"/>
            <a:ext cx="3318638" cy="40879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832648" cy="4143404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00100" y="795677"/>
            <a:ext cx="72152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Город обслуживает 1 машина для отлова и транспортировки животных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2436"/>
            <a:ext cx="4321620" cy="351244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196752"/>
            <a:ext cx="4248472" cy="35181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4714884"/>
            <a:ext cx="72866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Приют в Химках. Территория 1 га на 800 собак. Вода не подведена к вольерам, дезинфекция невозможна (пол и стенки из не окрашенного дерева). Капитальных строений нет. Для персонала павильон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сэндвич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панелей с автономным отоплением. Теплых помещений для животных нет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 отсутствует, экскременты животных собираются в контейнер для мусора и вывозятся.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285860"/>
            <a:ext cx="6286544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803"/>
          </a:xfrm>
        </p:spPr>
        <p:txBody>
          <a:bodyPr/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9643"/>
            <a:ext cx="3929090" cy="307183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3" y="1104441"/>
            <a:ext cx="3857652" cy="3071834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4176275"/>
            <a:ext cx="82153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Стерилизационный центр рассчитан 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 600 собак и 200 кошек. Занят на 1/3.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Площадь – более 6 Га. </a:t>
            </a:r>
            <a:r>
              <a:rPr lang="ru-RU" sz="20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Огромную территорию занимают очистные сооружения. Построен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содержится за средства благотворительной организации «Немецкий союз защиты животных». Строительство обошлось в 1,5 млн. евро. С 2005 года через этот центр прошло около 50 тыс. собак и 10 тыс. кошек. Посторонние люди на территорию не допускаются.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Вольер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собак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изнутри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(выгул и закрытая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824536" cy="424847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1340768"/>
            <a:ext cx="353409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91273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для собак – закрытая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643050"/>
            <a:ext cx="6446333" cy="47577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857232"/>
            <a:ext cx="3927380" cy="2643206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367050"/>
            <a:ext cx="35673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Комната для купания собак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724128" y="367049"/>
            <a:ext cx="23483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Операционная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86" y="3929066"/>
            <a:ext cx="4108540" cy="2650251"/>
          </a:xfrm>
          <a:prstGeom prst="rect">
            <a:avLst/>
          </a:prstGeom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83568" y="3454272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Стерилизованным собакам наносят тату на внутреннюю часть бедра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:\Конференция 2017\Шаповалова доклады\Устройство Центров\Одесса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5217"/>
            <a:ext cx="3888432" cy="27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кошек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462786" cy="351300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1844824"/>
            <a:ext cx="3892422" cy="35130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9"/>
            <a:ext cx="8115328" cy="2428892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харьковского Центра содержания бездомных животных, который входит в структуру КП «Центр обращения с животными»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5522386" cy="40753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 высоты птичьего полета</a:t>
            </a:r>
            <a:endParaRPr lang="ru-RU" sz="31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285860"/>
            <a:ext cx="7072362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Arial" pitchFamily="34" charset="0"/>
                <a:cs typeface="Arial" pitchFamily="34" charset="0"/>
              </a:rPr>
              <a:t>В состав комплекса Центра содержания бездомных животных входит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329642" cy="5161206"/>
          </a:xfrm>
        </p:spPr>
        <p:txBody>
          <a:bodyPr>
            <a:normAutofit fontScale="85000" lnSpcReduction="20000"/>
          </a:bodyPr>
          <a:lstStyle/>
          <a:p>
            <a:pPr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клиника с двумя отделениями: для животных, которые имеют владельцев и для бездомных животных;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карантинная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 из 55 групповых секций на 280 мест для передержки отловленных собак;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вольеры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демонстрационной зоны приюта из 73 групповых секций на 220 мест для социализированных и здоровых собак, прошедших карантин и отобранных для поиска новых хозяев;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гостиница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домашних животных на время отпусков их хозяев;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приют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кошек на 300 мест;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зона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выгула собак и дрессировочная площадка.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городского Центра содержания бездомных животных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58204" cy="4268799"/>
          </a:xfrm>
        </p:spPr>
        <p:txBody>
          <a:bodyPr>
            <a:normAutofit/>
          </a:bodyPr>
          <a:lstStyle/>
          <a:p>
            <a:pPr lvl="0" indent="0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отловленных животных и временное размещение на карантинной площадке;</a:t>
            </a:r>
          </a:p>
          <a:p>
            <a:pPr lvl="0" indent="0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хозяев для бездомных и потерявшихся животных;</a:t>
            </a:r>
          </a:p>
          <a:p>
            <a:pPr lvl="0" indent="0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потерявшихся животных до возвращения их хозяевам;</a:t>
            </a:r>
          </a:p>
          <a:p>
            <a:pPr lvl="0" indent="0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отказных и конфискованных по решению суда животных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Планировка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территории: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зона пристройства.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содержания кошек должна бать обособлена от зоны для собак.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6286544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0648"/>
            <a:ext cx="8229600" cy="54006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карантина и зона приюта имеют отдельные въезды, оснащенные дезбарьерами для дезинфекции колес автомобилей.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карантина должна быть строго регламентировано в связи с тем, что это эпизоотически неблагополучная территория, в которую поступают животные потенциально больные различными заболеваниями.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зоне карантина проводится дезинфекция плановая (раз в неделю) и вынужденная (каждый раз при освобождении вольера).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зоне карантина работает отдельный персонал: ветеринарные врачи и работники по уходу за животными (4+4). В зоне карантина необходимо оборудовать помещение для спец. персонала с раздевалками, душевыми комнатами и комнатой для стирки спецодежды.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посторонних лиц в зону </a:t>
            </a:r>
            <a:endParaRPr lang="ru-RU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карантина строго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37112"/>
            <a:ext cx="2122810" cy="16812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4608512" cy="267046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717032"/>
            <a:ext cx="3499892" cy="24980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2"/>
            <a:ext cx="3615794" cy="25694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кабинет, лаборатория и послеоперационный стационар на 8 вольеров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3815854" cy="501776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329641" cy="244599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29066"/>
            <a:ext cx="3329641" cy="24522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Смотровые кабинеты и комната для посетителей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5832648" cy="302433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3143248"/>
            <a:ext cx="4357718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содержания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142984"/>
            <a:ext cx="4071966" cy="3714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514351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Стены и пол помещений, где содержатся животные, должны иметь твердую и ровную поверхность для возможности частой влажной уборки и дезинфекции.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214422"/>
            <a:ext cx="3857652" cy="35827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Вольеры открытого типа без теплой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0174"/>
            <a:ext cx="4963422" cy="408906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64704"/>
            <a:ext cx="3600400" cy="275450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360040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65618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несколько вольеров для агрессивных собак (не более 3) оборудовать специальными безопасными дверцами с кормушками для воды и корма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573742" cy="424847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410445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кошек (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отапливаемое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000240"/>
            <a:ext cx="4143404" cy="295491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1428736"/>
            <a:ext cx="3214710" cy="221457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4000504"/>
            <a:ext cx="3143272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Вольеры двухкомнатные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теплой зоной и зоной выгула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500174"/>
            <a:ext cx="6357982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896544" cy="453650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60848"/>
            <a:ext cx="5294962" cy="415423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внутри круглого вольера.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Дверцы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57364"/>
            <a:ext cx="5040560" cy="416392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104" y="2060848"/>
            <a:ext cx="3383423" cy="380388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58246" cy="172560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собак прямоугольной формы с теплой зоной и зоной выгула.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Водяное отопление от газовых или электрических котлов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71678"/>
            <a:ext cx="4249611" cy="394961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132856"/>
            <a:ext cx="4321050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канализации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4422"/>
            <a:ext cx="8640960" cy="502289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4032448" cy="294947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836712"/>
            <a:ext cx="3963290" cy="2949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18864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содержания кошек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3933056"/>
            <a:ext cx="442706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896544" cy="410445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564904"/>
            <a:ext cx="4607372" cy="400736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Самоокупаемость Центра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бездомных животных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712968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Хозяйственного кодекса Украины и Устава, КП «Центр обращения с животными»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прибыльной организацией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населению следующие услуги: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ветеринарная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животных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животных;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кинологические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услуги;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торговля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зоотоварами;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ритуальные услуги для домашних животных;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отлов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бездомных животных на коммерческой основе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позволяет уменьшить потребность в бюджетном финансировании за счет частичной самоокупаемости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всех  животных в приюте за счет средств предприятия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643578"/>
            <a:ext cx="7786742" cy="72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Для примера, в 2016 году на содержание животных в зоне приюта было потрачено 1,5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млн.грн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 собственных средств предприятия.</a:t>
            </a:r>
            <a:endParaRPr lang="ru-RU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предприятия для утилизации биоотходов, имеющие лицензию на эту деятельность, расположены в каждом областном центре. Для примера: ГП «Вет-сан завод» г.Купянск, Харьковской области оказывает услуги по утилизации биоотходов с вывозом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цене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1905,00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грн.за 1 тонну.</a:t>
            </a:r>
          </a:p>
          <a:p>
            <a:pPr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кремации останков умерших домашних животных имеется сертифицированный утилизатор биологических отходов итальянского производства, рассчитанный на загрузку 180 кг.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биологических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08720"/>
            <a:ext cx="8643998" cy="583264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приютом - зарплата 7 000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начислениями.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зарплата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6 300 грн. с начислениями.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сторожа – зарплата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7500 грн. с начислениями.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ветеринара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зарплата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18 900 грн. с начислениями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работника по уходу за животными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зарплата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15 000 грн. с начислениями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вывоз бытового мусора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в месяц – 41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грн. 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 (готовый, заводского производства)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47 500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грн.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вольеров и покупка инструмента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1 000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Канцтовары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300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(налог на землю КП «Центр обращения с животными не платит, т.к. имеет льготу по распоряжению горсовета) экологический сбор на загрязнение окружающей среды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Спецодежда - 1000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 затраты на содержание приюта в месяц –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143 655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 – 1 723 860 грн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содержание 1 собаки в приюте обходится предприятию в 958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месяц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99592" y="381781"/>
            <a:ext cx="7029962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Расчет стоимости содержания приюта на 150 собак</a:t>
            </a:r>
            <a:endParaRPr kumimoji="0" lang="ru-RU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для собак (не отапливаемое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857364"/>
            <a:ext cx="4000528" cy="285752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928802"/>
            <a:ext cx="3929090" cy="27860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5286388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отдаются новым владельцам за оплату: собаки от 200 евро, кошки – от 65 евро.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0" name="Picture 2" descr="C:\Documents and Settings\Администратор\Мои документы\Downloads\Спасибо за внимание!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01523"/>
            <a:ext cx="5328592" cy="391355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178138"/>
            <a:ext cx="82809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Приют для кошек 350 мест и приют для собак на 174 места расположены в разных районах города.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Ориентировочная площадь приюта для собак 1 Га.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Приют для собак закрытого типа. Посторонние на территорию не допускаются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" y="1124744"/>
            <a:ext cx="4824536" cy="410445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5112568" cy="410445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Вольеры для собак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Кормокухня и Склад хранения готовых кормов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000240"/>
            <a:ext cx="4071966" cy="335758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000240"/>
            <a:ext cx="4000528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стирки и сушки спецодежды и подстилок и Помещение для купания собак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680520" cy="36004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780928"/>
            <a:ext cx="4362958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Будапешт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365104"/>
            <a:ext cx="8229600" cy="182139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приют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 на 170 мест для собак и 6 мест для кошек. Ориентировочная площадь приюта для собак 1 Га. Фотографировать животных запрещено, при входе на территорию проводится собеседование и выдается временный пропуск.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320480" cy="331236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392488" cy="3312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875</Words>
  <Application>Microsoft Office PowerPoint</Application>
  <PresentationFormat>Экран (4:3)</PresentationFormat>
  <Paragraphs>95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Устройство Центров по содержанию бездомных животных.   Расчет стоимости содержания приюта на 150 собак. </vt:lpstr>
      <vt:lpstr>Берлин Вид с высоты птичьего полета</vt:lpstr>
      <vt:lpstr>Помещение для кошек (отапливаемое)</vt:lpstr>
      <vt:lpstr>Помещения для собак (не отапливаемое)</vt:lpstr>
      <vt:lpstr>Прага</vt:lpstr>
      <vt:lpstr>Вольеры для собак</vt:lpstr>
      <vt:lpstr>Кормокухня и Склад хранения готовых кормов</vt:lpstr>
      <vt:lpstr>Помещение для стирки и сушки спецодежды и подстилок и Помещение для купания собак</vt:lpstr>
      <vt:lpstr>Будапешт</vt:lpstr>
      <vt:lpstr>Вольеры для собак </vt:lpstr>
      <vt:lpstr>Презентация PowerPoint</vt:lpstr>
      <vt:lpstr>Москва</vt:lpstr>
      <vt:lpstr>Канализация отсутствует, экскременты животных собираются в контейнер для мусора и вывозятся.</vt:lpstr>
      <vt:lpstr>Одесса</vt:lpstr>
      <vt:lpstr> Вольер для собак изнутри  (выгул и закрытая зона)  </vt:lpstr>
      <vt:lpstr>Карантин для собак – закрытая зона.</vt:lpstr>
      <vt:lpstr>Презентация PowerPoint</vt:lpstr>
      <vt:lpstr>Помещение для кошек</vt:lpstr>
      <vt:lpstr>Презентация PowerPoint</vt:lpstr>
      <vt:lpstr>В состав комплекса Центра содержания бездомных животных входит: </vt:lpstr>
      <vt:lpstr>Задачи городского Центра содержания бездомных животных:</vt:lpstr>
      <vt:lpstr>Планировка территории: Карантин  и зона пристройства.  Зона для содержания кошек должна бать обособлена от зоны для собак.  </vt:lpstr>
      <vt:lpstr>Презентация PowerPoint</vt:lpstr>
      <vt:lpstr>Ветеринарная клиника</vt:lpstr>
      <vt:lpstr>Рентген кабинет, лаборатория и послеоперационный стационар на 8 вольеров</vt:lpstr>
      <vt:lpstr>Смотровые кабинеты и комната для посетителей</vt:lpstr>
      <vt:lpstr>Помещения для содержания собак</vt:lpstr>
      <vt:lpstr>Вольеры открытого типа без теплой зоны</vt:lpstr>
      <vt:lpstr>Желательно несколько вольеров для агрессивных собак (не более 3) оборудовать специальными безопасными дверцами с кормушками для воды и корма.</vt:lpstr>
      <vt:lpstr>Вольеры двухкомнатные  (с теплой зоной и зоной выгула)</vt:lpstr>
      <vt:lpstr>Презентация PowerPoint</vt:lpstr>
      <vt:lpstr>Вид внутри круглого вольера.  Дверцы для собак</vt:lpstr>
      <vt:lpstr>Помещение для собак прямоугольной формы с теплой зоной и зоной выгула.  Водяное отопление от газовых или электрических котлов</vt:lpstr>
      <vt:lpstr>Устройство канализации</vt:lpstr>
      <vt:lpstr>Презентация PowerPoint</vt:lpstr>
      <vt:lpstr>Презентация PowerPoint</vt:lpstr>
      <vt:lpstr>Самоокупаемость Центра  содержания бездомных животных.</vt:lpstr>
      <vt:lpstr>Утилизация биологических отходов 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Центров по содержанию бездомных животных. Расчет стоимости содержания приюта на 150 собак. </dc:title>
  <dc:creator>Admin</dc:creator>
  <cp:lastModifiedBy>Мой</cp:lastModifiedBy>
  <cp:revision>17</cp:revision>
  <dcterms:created xsi:type="dcterms:W3CDTF">2017-07-13T15:50:46Z</dcterms:created>
  <dcterms:modified xsi:type="dcterms:W3CDTF">2017-07-16T11:02:16Z</dcterms:modified>
</cp:coreProperties>
</file>